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2" r:id="rId2"/>
    <p:sldId id="258" r:id="rId3"/>
    <p:sldId id="280" r:id="rId4"/>
    <p:sldId id="282" r:id="rId5"/>
    <p:sldId id="276" r:id="rId6"/>
    <p:sldId id="283" r:id="rId7"/>
    <p:sldId id="277" r:id="rId8"/>
    <p:sldId id="284" r:id="rId9"/>
    <p:sldId id="285" r:id="rId10"/>
    <p:sldId id="286" r:id="rId11"/>
    <p:sldId id="287" r:id="rId12"/>
    <p:sldId id="288" r:id="rId13"/>
    <p:sldId id="264" r:id="rId14"/>
    <p:sldId id="289" r:id="rId15"/>
    <p:sldId id="290" r:id="rId16"/>
    <p:sldId id="261" r:id="rId17"/>
    <p:sldId id="291" r:id="rId18"/>
    <p:sldId id="292" r:id="rId19"/>
    <p:sldId id="293" r:id="rId20"/>
    <p:sldId id="269" r:id="rId21"/>
    <p:sldId id="29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63" autoAdjust="0"/>
    <p:restoredTop sz="95449" autoAdjust="0"/>
  </p:normalViewPr>
  <p:slideViewPr>
    <p:cSldViewPr>
      <p:cViewPr>
        <p:scale>
          <a:sx n="80" d="100"/>
          <a:sy n="80" d="100"/>
        </p:scale>
        <p:origin x="-2856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3BB7DC-0B8D-4E15-80D9-200CB8349FB5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3BB7DC-0B8D-4E15-80D9-200CB8349FB5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3BB7DC-0B8D-4E15-80D9-200CB8349FB5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5386" y="476672"/>
            <a:ext cx="5224214" cy="4022303"/>
          </a:xfrm>
        </p:spPr>
        <p:txBody>
          <a:bodyPr>
            <a:noAutofit/>
          </a:bodyPr>
          <a:lstStyle/>
          <a:p>
            <a:pPr marL="109728" indent="0" algn="ctr">
              <a:lnSpc>
                <a:spcPct val="115000"/>
              </a:lnSpc>
            </a:pPr>
            <a:r>
              <a:rPr lang="ru-RU" sz="2800" cap="all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64 – </a:t>
            </a:r>
            <a:r>
              <a:rPr lang="ru-RU" sz="2000" cap="all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й</a:t>
            </a:r>
            <a:r>
              <a:rPr lang="ru-RU" sz="2000" cap="all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800" cap="all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Месяц науки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Липецкого государственного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педагогического университета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имени П.П. Семенова-Тян-Шанского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 (4 – 28 апреля 2022 г.)</a:t>
            </a:r>
            <a:endParaRPr lang="ru-RU" sz="2800" spc="250" dirty="0">
              <a:solidFill>
                <a:schemeClr val="tx1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31840" cy="572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6812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4784"/>
            <a:ext cx="8820472" cy="51125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КАФЕДРА РУССКОГО ЯЗЫКА И ЛИТЕРАТУРЫ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Городская конференция аспирантов, магистрантов, студентов и школьников «Филология глазами молодых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исследователей, 18-20.04.22,15:00-17:00, 406(5), 409(5), 408(5), 403(5), 407(5),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Попова Е.А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Вузовская конференция преподавателей «Актуальные проблемы современной филологии», 29.04.22, 15.00-17.00, 406(5), Попова Е.А.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ИНСТИТУТ ФИЛОЛОГИИ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lspu-lipetsk.ru/images/logo/Logo_If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0"/>
            <a:ext cx="1547664" cy="1547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4784"/>
            <a:ext cx="8820472" cy="51125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КАФЕДРА НЕМЕЦКОГО И ФРАНЦУЗСКОГО ЯЗЫКОВ</a:t>
            </a:r>
          </a:p>
          <a:p>
            <a:pPr algn="ctr">
              <a:buNone/>
            </a:pPr>
            <a:endParaRPr lang="ru-RU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Интеркультурный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проект «Многогранная эпоха Петра Великого (иностранные языки во времена Петра </a:t>
            </a:r>
            <a:r>
              <a:rPr lang="de-DE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)» в рамках мероприятий университета, приуроченных к празднованию 350-летия со дня рождения Петра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I, 11.04.22, 15:00, 510(5),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Матарыкина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Н.Д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., Катаева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С.Г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Олимпиада по немецкому языку для студентов неязыковых специальностей, 05.04.2022, 15:00, 517(5),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Чеснокова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Е.В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Матарыкина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Н.Д.,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Шацких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В.В.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ИНСТИТУТ ФИЛОЛОГИИ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lspu-lipetsk.ru/images/logo/Logo_If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0"/>
            <a:ext cx="1547664" cy="1547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11256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КАФЕДРА ЛИНГВИСТИКИ И МЕЖКУЛЬТУРНОЙ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КОММУНИКАЦИИ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Круглый стол для преподавателей «Методическая копилка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»,06.04.22, 15:00, 402(5),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преподаватели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кафедры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Семинар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Дегумнизация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врага: от древности до наших дней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06.04.22, 15:00, 402(5),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Кленышева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Н.Д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Олимпиада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студентов и школьников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Лингвострановедение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Великобритании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», 10-17.04.2022,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Павельева Т.Ю., Пустовалова О.В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Круглый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стол «В фокусе лингвистических исследований: история и современность», 11.04.2022, 15:00, 402(5),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Загороднева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Е.В.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II Ежегодный конкурс переводов текстов с французского языка на русский времен Второй мировой Войны «Многоголосое эхо Войны» 25.04-17.05.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Старт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мероприятия, 25.04.22, 15:00, 426,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Загороднева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Е.В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., Кузнецова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О.В.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Открытый микрофон «Проблемы современной гуманитарной науки», 29.04.22, 15:00, 408(5),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Царькова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В.Б,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Беленикина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Л.Н., Васильева Т.Ю.,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Люлюшин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ИНСТИТУТ ФИЛОЛОГИИ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lspu-lipetsk.ru/images/logo/Logo_If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547664" cy="1547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4784"/>
            <a:ext cx="8964488" cy="50440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СОЦИАЛЬНОЙ ПЕДАГОГИКИ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ПСИХОЛОГИИ</a:t>
            </a:r>
          </a:p>
          <a:p>
            <a:pPr algn="ctr">
              <a:buNone/>
            </a:pPr>
            <a:endParaRPr lang="ru-RU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Всероссийская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«Теория и практика социальной работы в современном социуме», 21.04.22,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10:00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329(5), Тафинцева Л.М.,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Маскалянова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С.А.,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Данковцев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О.А., Никифорова Т.Ю., Каменева С.А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66928" indent="-457200" algn="just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ПСИХОЛОГИИ И ОБРАЗОВАНИЯ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4" name="Picture 2" descr="http://lspu-lipetsk.ru/images/logo/Logo_IP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0"/>
            <a:ext cx="1550368" cy="1550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4784"/>
            <a:ext cx="8964488" cy="50440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ДОШКОЛЬНОГО И НАЧАЛЬНОГО ОБРАЗОВАНИЯ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Всероссийская научно-практическая конференция с международным участием: «Региональная культура как компонент содержания  непрерывного образования», посвященная году культурного наследия народов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России, 7.04.22, 10:00, 201(2), Лазарева М.В., Абрамова В.В., Елисеева И.М., Козуб М.В.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III Всероссийская научно-практическая конференция с международным участием «Современные ориентиры и проблемы дошкольного и начального образования», 22.04.22,10:00, 329(5),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Холодкова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О.Г., Лазарева М.В., Давыдова С.С.,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Поданёва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Т.В.,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Шварко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Л.И.,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Овчинникова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А.Ж., Звезда Л.М.,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Тарасенко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Т.В. </a:t>
            </a:r>
          </a:p>
          <a:p>
            <a:pPr marL="566928" indent="-457200" algn="just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ПСИХОЛОГИИ И ОБРАЗОВАНИЯ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4" name="Picture 2" descr="http://lspu-lipetsk.ru/images/logo/Logo_IP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0"/>
            <a:ext cx="1550368" cy="1550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4784"/>
            <a:ext cx="8964488" cy="50440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ПСИХОЛОГИИ, ПЕДАГОГИКИ И СПЕЦИАЛЬНОГО ОБРАЗОВАНИЯ</a:t>
            </a:r>
          </a:p>
          <a:p>
            <a:pPr algn="ctr">
              <a:buNone/>
            </a:pPr>
            <a:endParaRPr lang="ru-RU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Внутривузовский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круглый стол «Психология становления и развития профессионала», 25.04.22, 13:20, 221(5), Елисеев В.К., Козуб М.В., Лунева Д.Ю.,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Пирязева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М.В.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ПСИХОЛОГИИ И ОБРАЗОВАНИЯ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4" name="Picture 2" descr="http://lspu-lipetsk.ru/images/logo/Logo_IP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0"/>
            <a:ext cx="1550368" cy="1550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669968"/>
            <a:ext cx="9144000" cy="51880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ОБЩЕИНСТИТУТСКОЕ МЕРОПРИЯТИЕ</a:t>
            </a:r>
          </a:p>
          <a:p>
            <a:pPr marL="566928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1. Студенческая научно-практическая конференция «Актуальные проблемы общественных наук», 7-11.04.22,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11:40, 201,308,320,315,316,317,318,401 (2),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Черешнева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Л.А., Бурцева Е.А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66928" indent="-457200">
              <a:buAutoNum type="arabicPeriod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 algn="ctr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КАФЕДРА ОТЕЧЕСТВЕННОЙ И ВСЕОБЩЕЙ ИСТОРИИ</a:t>
            </a:r>
            <a:endParaRPr lang="ru-RU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Открытая лекция-трансляция на тему «Н.Я.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Данилевский и теория цивилизаций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», 11.04.22, 11:40,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Земцов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Л.И.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ИНСТИТУТ ИСТОРИИ, ПРАВА И ОБЩЕСТВЕННЫХ НАУК</a:t>
            </a: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02" name="Picture 2" descr="http://lspu-lipetsk.ru/images/logo/Logo_IP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907704" cy="1801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669968"/>
            <a:ext cx="9144000" cy="5188032"/>
          </a:xfrm>
        </p:spPr>
        <p:txBody>
          <a:bodyPr>
            <a:normAutofit/>
          </a:bodyPr>
          <a:lstStyle/>
          <a:p>
            <a:pPr marL="566928" indent="-457200" algn="ctr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КАФЕДРА ОТЕЧЕСТВЕННОЙ И ВСЕОБЩЕЙ ИСТОРИИ</a:t>
            </a:r>
            <a:endParaRPr lang="ru-RU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Студенческая конференция на тему «“…Кто придал мощно бег державный рулю родного корабля…”. Петр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I: успехи и издержки реформ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14.04.22, 11:40, 401(2), Долгих А.Н.</a:t>
            </a:r>
          </a:p>
          <a:p>
            <a:pPr marL="566928" indent="-45720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Третья Всероссийская научная конференция «INTERBELLUM ХХ СТОЛЕТИЯ: ОТ РАПАЛЛО ДО  МЮНХЕНА», посвященная 100-летию советско-германского 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Рапалльского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договора, 22.04.22, 11:40, 201(2),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Вашкау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Н.Э., Тихонов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Ю.Н.  </a:t>
            </a:r>
          </a:p>
          <a:p>
            <a:pPr marL="566928" indent="-45720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Встреча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к.и.н.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Петришиной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И.Д. и к.и.н.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Лаухиной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Г.В. с учащимися      гуманитарного профиля МБОУ СШ № 33 г. Липецка на тему «История с научной точки зрения», 12.04.22, 13:10,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Петришина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И.Д.,Лаухина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Г.В. 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ИНСТИТУТ ИСТОРИИ, ПРАВА И ОБЩЕСТВЕННЫХ НАУК</a:t>
            </a: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02" name="Picture 2" descr="http://lspu-lipetsk.ru/images/logo/Logo_IP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907704" cy="1801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669968"/>
            <a:ext cx="9144000" cy="5188032"/>
          </a:xfrm>
        </p:spPr>
        <p:txBody>
          <a:bodyPr>
            <a:normAutofit/>
          </a:bodyPr>
          <a:lstStyle/>
          <a:p>
            <a:pPr marL="566928" indent="-457200" algn="ctr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КАФЕДРА СОЦИОЛОГИИ И УПРАВЛЕНИЯ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Всероссийская научно-практическая конференция «Проектное управление социально-экономическим развитием региона», 28.04.22, 11:40, 421(2), Богомолова А.В., Колесникова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Ю.Ф.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КАФЕДРА ГОСУДАРСТВЕННО-ПРАВОВЫХ ДИСЦИПЛИН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Всероссийская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«Проектное управление социально-экономическим развитием региона», 28.04.22, 11:40, 421(2), Богомолова А.В., Колесникова Ю.Ф.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ИНСТИТУТ ИСТОРИИ, ПРАВА И ОБЩЕСТВЕННЫХ НАУК</a:t>
            </a: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02" name="Picture 2" descr="http://lspu-lipetsk.ru/images/logo/Logo_IP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907704" cy="1801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88032"/>
          </a:xfrm>
        </p:spPr>
        <p:txBody>
          <a:bodyPr>
            <a:normAutofit/>
          </a:bodyPr>
          <a:lstStyle/>
          <a:p>
            <a:pPr marL="566928" indent="-457200" algn="ctr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КАФЕДРА ФИЛОСОФИИ, ПОЛИТОЛОГИИ И ТЕОЛОГИИ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Всероссийская научно-практическая конференция «Традиции и инновации в пространстве современной культуры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14.04.22, 8:00, 317(4),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Фролова Н.А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., Тарасов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А.Н., Беляев Д.А., Лукьянчиков В.И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Вузовская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конференция «Патриотическое воспитание как основа формирования национально-духовной идентичности», 15.04.22, 15:00, 122(2), Безбородова Н.Я., Безруких О.Е., Мельников Д.В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Публичная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лекция для обучающихся ИКИ на тему: «Античные основания классической эстетики», 19.04.22, 15:00, 201(4), Лукьянчиков В.И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Лекция-дискуссия «Исторические сюжеты в видеоигровых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нарративах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pro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contra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22.04.22, 14:00,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315(2),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Беляева У.П., Беляев Д.А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Публичная интерактивная лекция на тему: «Русские глазами русских и иностранцев», 29.04.22, 15:00, 422(5), Фролова Н.А.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ИНСТИТУТ ИСТОРИИ, ПРАВА И ОБЩЕСТВЕННЫХ НАУК</a:t>
            </a: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02" name="Picture 2" descr="http://lspu-lipetsk.ru/images/logo/Logo_IP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584176" cy="1495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7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	АФЕДРА МАТЕМАТИКИ И ФИЗИКИ</a:t>
            </a:r>
          </a:p>
          <a:p>
            <a:pPr algn="ctr">
              <a:buNone/>
            </a:pPr>
            <a:endParaRPr lang="ru-RU" sz="7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Региональная научно-практическая конференция «Актуальные проблемы математического образования в школе и вузе», 22.04.22, 13:00, 317(1), </a:t>
            </a:r>
            <a:r>
              <a:rPr lang="ru-RU" sz="7400" b="1" dirty="0" err="1" smtClean="0">
                <a:latin typeface="Times New Roman" pitchFamily="18" charset="0"/>
                <a:cs typeface="Times New Roman" pitchFamily="18" charset="0"/>
              </a:rPr>
              <a:t>Калитвин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 В.А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7400" b="1" dirty="0" err="1" smtClean="0">
                <a:latin typeface="Times New Roman" pitchFamily="18" charset="0"/>
                <a:cs typeface="Times New Roman" pitchFamily="18" charset="0"/>
              </a:rPr>
              <a:t>Овчинникова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Е.Е., Фомина Т.П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7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2. Региональная научно-практическая конференция «Актуальные вопросы физики и методики её преподавания» (совместно с учителями физики), 28.04.22, 15:00, 317(1), Филиппов В.В.</a:t>
            </a:r>
          </a:p>
          <a:p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3. Открытая лекция 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«Физика и биофизика цветового восприятия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», 28.04.22, 13:20, 132(1),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 Филиппов В.В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7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ИНСТИТУТ ЕСТЕСТВЕННЫХ, МАТЕМАТИЧЕСКИХ</a:t>
            </a:r>
            <a:b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 ТЕХНИЧЕСКИХ НАУК</a:t>
            </a:r>
            <a:endParaRPr lang="ru-RU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1378" name="Picture 2" descr="http://lspu-lipetsk.ru/images/logo/Logo_IEMiT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60648"/>
            <a:ext cx="1440160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669968"/>
            <a:ext cx="8686800" cy="51880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ОБЩЕИНСТИТУТСКОЕ МЕРОПРИЯТИЕ</a:t>
            </a:r>
          </a:p>
          <a:p>
            <a:pPr algn="ctr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Всероссийская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«Актуальные проблемы и перспективы развития физической культуры, спортивной тренировки, рекреации и фитнеса, адаптивной и оздоровительно-восстановительной физической культуры»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Пленарное заседание в смешанном формате, 18.04.22, 11:00, 217(2), Чеботарев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А.В., Давыдова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С.С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  <a:p>
            <a:pPr algn="ctr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Институт физической культуры и спорта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1618" name="Picture 2" descr="http://lspu-lipetsk.ru/images/logo/Logo_IFK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-1492"/>
            <a:ext cx="1800200" cy="1572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669968"/>
            <a:ext cx="8686800" cy="51880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КАФЕДРА ФИЗИЧЕСКОЙ КУЛЬТУРЫ, ФИЗИОЛОГИИ И МЕДИКО-БИОЛОГИЧЕСКИХ ДИСЦИПЛИН</a:t>
            </a:r>
          </a:p>
          <a:p>
            <a:pPr algn="ctr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Всероссийский конкурс на лучшую научную работу школьников, студентов, магистрантов и аспирантов «Современные проблемы физической культуры, спорта, оздоровительной и адаптивной физической культуры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20.04.22,10:00, 210(2),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Мищенко И.А., Волынская Е.В., Давыдова С.С.,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Назирова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Институт физической культуры и спорта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1618" name="Picture 2" descr="http://lspu-lipetsk.ru/images/logo/Logo_IFK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-1492"/>
            <a:ext cx="1800200" cy="1572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94116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КАФЕДРА ТЕХНОЛОГИИ И ТЕХНИЧЕСКОГО ТВОРЧЕСТВА</a:t>
            </a: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Открытая лекция «Основы изобретательской деятельности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», 28.04.2022, 11:10, 28(3), Тигров В.П.</a:t>
            </a: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Интеллектуальный 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в ОБУК «Липецкий областной краеведческий музей», 12.04.2022, 09:40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Негробова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Л.Ю. </a:t>
            </a: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КАФЕДРА ГЕОГРАФИИ, БИОЛОГИИ И ХИМИИ</a:t>
            </a:r>
          </a:p>
          <a:p>
            <a:pPr algn="ctr">
              <a:buNone/>
            </a:pPr>
            <a:endParaRPr lang="ru-RU" sz="96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1. Открытая лекция «Основы изобретательской деятельности», 28.04.2022, 11:10, 28(3), Тигров В.П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2. Интеллектуальный 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в ОБУК «Липецкий областной краеведческий музей», 12.04.2022, 09:40, 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Негробова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Л.Ю. </a:t>
            </a:r>
          </a:p>
          <a:p>
            <a:pPr>
              <a:buNone/>
            </a:pPr>
            <a:endParaRPr lang="ru-RU" sz="7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ИНСТИТУТ ЕСТЕСТВЕННЫХ, МАТЕМАТИЧЕСКИХ</a:t>
            </a:r>
            <a:b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 ТЕХНИЧЕСКИХ НАУК</a:t>
            </a:r>
            <a:endParaRPr lang="ru-RU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1378" name="Picture 2" descr="http://lspu-lipetsk.ru/images/logo/Logo_IEMiT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0"/>
            <a:ext cx="1440160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КАФЕДРА ИНФОРМАТИКИ, ИНФОРМАЦИОННЫХ ТЕХНОЛОГИЙ И ЗАЩИТЫ ИНФОРМАЦИИ</a:t>
            </a:r>
          </a:p>
          <a:p>
            <a:pPr algn="ctr">
              <a:buNone/>
            </a:pPr>
            <a:endParaRPr lang="ru-RU" sz="7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Мастер класс «Педагогические технологии и реализация междисциплинарного взаимодействия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»,27.04.22, 15:00, 215(1), Алтухова С.О.</a:t>
            </a:r>
          </a:p>
          <a:p>
            <a:endParaRPr lang="ru-RU" sz="45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ИНСТИТУТ ЕСТЕСТВЕННЫХ, МАТЕМАТИЧЕСКИХ</a:t>
            </a:r>
            <a:b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 ТЕХНИЧЕСКИХ НАУК</a:t>
            </a:r>
            <a:endParaRPr lang="ru-RU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1378" name="Picture 2" descr="http://lspu-lipetsk.ru/images/logo/Logo_IEMiT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60648"/>
            <a:ext cx="1440160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844824"/>
            <a:ext cx="8579296" cy="52600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ОБЩЕИНСТИТУТСКОЕ МЕРОПРИЯТИЕ</a:t>
            </a:r>
          </a:p>
          <a:p>
            <a:pPr algn="ctr">
              <a:buNone/>
            </a:pP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«Час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АРТ-ПИК»: народное искусство» - студенческий круглый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стол,13.04.22, 15:00, 115(1),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Саблина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Н.А., Морковина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Д.Н.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ИНСТИТУТ КУЛЬТУРЫ И ИСКУССТВА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8546" name="Picture 2" descr="http://lspu-lipetsk.ru/images/logo/Logo_I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0"/>
            <a:ext cx="2016224" cy="1700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556792"/>
            <a:ext cx="8964488" cy="51125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КАФЕДРА ИЗОБРАЗИТЕЛЬНОГО, ДЕКОРАТИВНО-ПРИКЛАДНОГО ИСКУССТВА И ДИЗАЙНА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Круглый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стол с преподавателями дополнительного образования и школ «Интеграция основного и дополнительного образования в системе художественно-эстетического воспитания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14.04.22, 13:00, 201 (4), Елисеева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И.М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.,Саблина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Н.А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Мастер-классы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дисциплинам художественной направленности в рамках проведения круглого стола «Интеграция основного и дополнительного образования в системе художественно-эстетического воспитания»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- «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Бумагопластика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как искусство»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Декоративно-прикладное искусство «Орнаментальная композиция»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- «Анималистическая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скульптура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14.04.22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15:00,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210(4), 102(4), 111(4), Саблина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Н.А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., Зайцева          И.И.,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Смолеевский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С.Е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., Потапов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А.А.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ИНСТИТУТ КУЛЬТУРЫ И ИСКУССТВА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8546" name="Picture 2" descr="http://lspu-lipetsk.ru/images/logo/Logo_I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0"/>
            <a:ext cx="2016224" cy="1700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340768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ОБЩЕИНСТИТУТСКОЕ МЕРОПРИЯТИЕ</a:t>
            </a:r>
            <a:endParaRPr lang="ru-RU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XI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международная научно-практическая конференция «Запад и Восток в диалоге культур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27.04.22-9:30, 217(2), 28.04.22-8:00, 402,420,424(5), 29.04.22-13:20,408(5),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преподаватели кафедры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ЛиМК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КАФЕДРА АНГЛИЙСКОГО ЯЗЫКА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1.Студенческая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с международным участием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Лингвокультурологические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аспекты изучения иностранного языка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4-6.04.22, 35(1),5(2), 309(5), 531(5),</a:t>
            </a:r>
            <a:r>
              <a:rPr lang="ru-RU" sz="2000" dirty="0" smtClean="0"/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Бреднева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Н.А., Арбузова В.Ю.. Лебедева Н.Г.,. Иванова М.А.,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Шурупова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О.С.,.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Барабанова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Е.И.,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Мезинова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О.В.,. Котова И.Ю</a:t>
            </a:r>
          </a:p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ИНСТИТУТ ФИЛОЛОГИИ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lspu-lipetsk.ru/images/logo/Logo_If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88640"/>
            <a:ext cx="1547664" cy="1547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340768"/>
            <a:ext cx="8229600" cy="51125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КАФЕДРА АНГЛИЙСКОГО ЯЗЫКА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Региональный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круглый стол «Функциональная грамотность в современной образовательной парадигме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08.04.22,13:20, 518(5),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Усачева Е.А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Маслова Ю.В.,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Стурова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Е.А.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Андреенко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Т.Н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Научно-практическая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конференция с международным участием «Гуманитарные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науки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школьно-вузовском образовании: Лингвистика.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Филология. Культура.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Образовательные технологии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13.04.22, 10:00, 217(2), 510 (5), 509(5), 531(5), 14.04.22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, 10:00,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517(5), 518(5), 201(2), 216(2),</a:t>
            </a:r>
            <a:r>
              <a:rPr lang="ru-RU" sz="2000" dirty="0" smtClean="0"/>
              <a:t>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Сушкова Н.А.,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Стурова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Е.А.,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Усачева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Е.А.,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Андреенко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Т.Н.,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Погорелова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И.В.,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Урусова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Н.В.,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Ширяева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Ж.Л.,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Вовк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Е.Ю.,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Чеснокова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Е.В.,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Матарыкина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Н.Д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Региональный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конкурс переводов, 1-30.04.22, Сушкова Н.А.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Шурупова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О.С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Маслова Ю.В.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Барабанова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Е.И., Урусова Н.В.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Шкатова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В.В.</a:t>
            </a:r>
          </a:p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ИНСТИТУТ ФИЛОЛОГИИ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lspu-lipetsk.ru/images/logo/Logo_If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88640"/>
            <a:ext cx="1547664" cy="1547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4784"/>
            <a:ext cx="8820472" cy="51125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КАФЕДРА РУССКОГО ЯЗЫКА КАК ИНОСТРАННОГО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Круглый стол «Проблемы и перспективы обучения иностранных граждан на подготовительном отделении ЛГПУ» (Совместно с преподавателями-предметниками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), 21.04.22, 15:00,110(2),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Грецкая Е.С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(студентов) «Диалог культур – основа межнациональных отношений», 22.04.2022, 15:00,110(2), Лунина Т.П.</a:t>
            </a:r>
          </a:p>
          <a:p>
            <a:pPr marL="109728" indent="0"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ИНСТИТУТ ФИЛОЛОГИИ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lspu-lipetsk.ru/images/logo/Logo_If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0"/>
            <a:ext cx="1547664" cy="1547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1052</TotalTime>
  <Words>1360</Words>
  <Application>Microsoft Office PowerPoint</Application>
  <PresentationFormat>Экран (4:3)</PresentationFormat>
  <Paragraphs>145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64 – й  Месяц науки  Липецкого государственного  педагогического университета имени П.П. Семенова-Тян-Шанского    (4 – 28 апреля 2022 г.)</vt:lpstr>
      <vt:lpstr>ИНСТИТУТ ЕСТЕСТВЕННЫХ, МАТЕМАТИЧЕСКИХ И ТЕХНИЧЕСКИХ НАУК</vt:lpstr>
      <vt:lpstr>ИНСТИТУТ ЕСТЕСТВЕННЫХ, МАТЕМАТИЧЕСКИХ И ТЕХНИЧЕСКИХ НАУК</vt:lpstr>
      <vt:lpstr>ИНСТИТУТ ЕСТЕСТВЕННЫХ, МАТЕМАТИЧЕСКИХ И ТЕХНИЧЕСКИХ НАУК</vt:lpstr>
      <vt:lpstr>ИНСТИТУТ КУЛЬТУРЫ И ИСКУССТВА</vt:lpstr>
      <vt:lpstr>ИНСТИТУТ КУЛЬТУРЫ И ИСКУССТВА</vt:lpstr>
      <vt:lpstr>ИНСТИТУТ ФИЛОЛОГИИ</vt:lpstr>
      <vt:lpstr>ИНСТИТУТ ФИЛОЛОГИИ</vt:lpstr>
      <vt:lpstr>ИНСТИТУТ ФИЛОЛОГИИ</vt:lpstr>
      <vt:lpstr>ИНСТИТУТ ФИЛОЛОГИИ</vt:lpstr>
      <vt:lpstr>ИНСТИТУТ ФИЛОЛОГИИ</vt:lpstr>
      <vt:lpstr>ИНСТИТУТ ФИЛОЛОГИИ</vt:lpstr>
      <vt:lpstr>ИНСТИТУТ ПСИХОЛОГИИ И ОБРАЗОВАНИЯ</vt:lpstr>
      <vt:lpstr>ИНСТИТУТ ПСИХОЛОГИИ И ОБРАЗОВАНИЯ</vt:lpstr>
      <vt:lpstr>ИНСТИТУТ ПСИХОЛОГИИ И ОБРАЗОВАНИЯ</vt:lpstr>
      <vt:lpstr>ИНСТИТУТ ИСТОРИИ, ПРАВА И ОБЩЕСТВЕННЫХ НАУК</vt:lpstr>
      <vt:lpstr>ИНСТИТУТ ИСТОРИИ, ПРАВА И ОБЩЕСТВЕННЫХ НАУК</vt:lpstr>
      <vt:lpstr>ИНСТИТУТ ИСТОРИИ, ПРАВА И ОБЩЕСТВЕННЫХ НАУК</vt:lpstr>
      <vt:lpstr>ИНСТИТУТ ИСТОРИИ, ПРАВА И ОБЩЕСТВЕННЫХ НАУК</vt:lpstr>
      <vt:lpstr>Институт физической культуры и спорта</vt:lpstr>
      <vt:lpstr>Институт физической культуры и спорта</vt:lpstr>
    </vt:vector>
  </TitlesOfParts>
  <Company>ФГБОУ ВПО ЛГПУ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Ingener</dc:creator>
  <cp:lastModifiedBy>User</cp:lastModifiedBy>
  <cp:revision>141</cp:revision>
  <dcterms:created xsi:type="dcterms:W3CDTF">2016-04-01T05:55:00Z</dcterms:created>
  <dcterms:modified xsi:type="dcterms:W3CDTF">2022-04-04T12:56:13Z</dcterms:modified>
</cp:coreProperties>
</file>