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2" r:id="rId2"/>
    <p:sldId id="274" r:id="rId3"/>
    <p:sldId id="258" r:id="rId4"/>
    <p:sldId id="276" r:id="rId5"/>
    <p:sldId id="277" r:id="rId6"/>
    <p:sldId id="278" r:id="rId7"/>
    <p:sldId id="264" r:id="rId8"/>
    <p:sldId id="261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36" autoAdjust="0"/>
    <p:restoredTop sz="95449" autoAdjust="0"/>
  </p:normalViewPr>
  <p:slideViewPr>
    <p:cSldViewPr>
      <p:cViewPr>
        <p:scale>
          <a:sx n="107" d="100"/>
          <a:sy n="107" d="100"/>
        </p:scale>
        <p:origin x="-1368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3BB7DC-0B8D-4E15-80D9-200CB8349FB5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BB7DC-0B8D-4E15-80D9-200CB8349FB5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BB7DC-0B8D-4E15-80D9-200CB8349FB5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BB7DC-0B8D-4E15-80D9-200CB8349FB5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BB7DC-0B8D-4E15-80D9-200CB8349FB5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BB7DC-0B8D-4E15-80D9-200CB8349FB5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BB7DC-0B8D-4E15-80D9-200CB8349FB5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BB7DC-0B8D-4E15-80D9-200CB8349FB5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BB7DC-0B8D-4E15-80D9-200CB8349FB5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3BB7DC-0B8D-4E15-80D9-200CB8349FB5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3BB7DC-0B8D-4E15-80D9-200CB8349FB5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3BB7DC-0B8D-4E15-80D9-200CB8349FB5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E97455-319C-4B74-8A3B-79A3753B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5386" y="476672"/>
            <a:ext cx="5224214" cy="4022303"/>
          </a:xfrm>
        </p:spPr>
        <p:txBody>
          <a:bodyPr>
            <a:noAutofit/>
          </a:bodyPr>
          <a:lstStyle/>
          <a:p>
            <a:pPr marL="109728" indent="0" algn="ctr">
              <a:lnSpc>
                <a:spcPct val="115000"/>
              </a:lnSpc>
            </a:pPr>
            <a:r>
              <a:rPr lang="ru-RU" sz="2800" cap="all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61 – </a:t>
            </a:r>
            <a:r>
              <a:rPr lang="ru-RU" sz="2000" cap="all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й</a:t>
            </a:r>
            <a:r>
              <a:rPr lang="ru-RU" sz="2000" cap="all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800" cap="all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Месяц науки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Липецкого государственного 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педагогического университета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имени П.П. Семенова-Тян-Шанского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 (2 – 29 апреля 2019 г.)</a:t>
            </a:r>
            <a:endParaRPr lang="ru-RU" sz="2800" spc="250" dirty="0">
              <a:solidFill>
                <a:schemeClr val="tx1"/>
              </a:solidFill>
              <a:latin typeface="Times New Roman" pitchFamily="18" charset="0"/>
              <a:ea typeface="Arial Unicode MS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31840" cy="5726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6812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календарь201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916832"/>
            <a:ext cx="8363272" cy="4941168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3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апреля 2019г.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Презентация научной школы и лаборатории кафедры технологии и технического творчества (Тигров В.П., Шипилова Т.Н.,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Буданцев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А.Е.)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Круглый стол «Проблемы использования информационных технологий в становлении личности младших школьников (Алтухова С.О., Кононова З.А.)</a:t>
            </a:r>
          </a:p>
          <a:p>
            <a:pPr algn="ctr">
              <a:buNone/>
            </a:pPr>
            <a:r>
              <a:rPr lang="ru-RU" sz="3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апреля 2019г.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Научно-методический семинар «Актуальные проблемы математики, физики и методики их преподавания» 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       (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Калитвин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А.С.)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Презентация научной школы профессора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Калитвина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А.С. (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Калитвин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А.С.)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Круглый стол «Современные аспекты технологического образования»  (Шипилова Т.Н.)</a:t>
            </a:r>
          </a:p>
          <a:p>
            <a:pPr algn="ctr">
              <a:buNone/>
            </a:pPr>
            <a:r>
              <a:rPr lang="ru-RU" sz="3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 апреля 2019г.</a:t>
            </a:r>
            <a:endParaRPr lang="ru-RU" sz="3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Межрегиональная научно-практическая конференция «Актуальные проблемы естественных наук и их преподавания» (Шубина Ю.А.,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Ефименко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Д.А.)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Студенческий научный форум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RobotON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: проектируй будущее (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Скуднев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Д.М.)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pPr algn="r">
              <a:buNone/>
            </a:pP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13 различных мероприятий в течении месяца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				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ИНСТИТУТ ЕСТЕСТВЕННЫХ, МАТЕМАТИЧЕСКИХ</a:t>
            </a:r>
            <a:br>
              <a:rPr lang="ru-RU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 ТЕХНИЧЕСКИХ НАУК</a:t>
            </a:r>
            <a:endParaRPr lang="ru-RU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1378" name="Picture 2" descr="http://lspu-lipetsk.ru/images/logo/Logo_IEMiT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60648"/>
            <a:ext cx="1440160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579296" cy="5260040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8 апреля 2019 г.</a:t>
            </a:r>
          </a:p>
          <a:p>
            <a:pPr algn="just"/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Научно-методологический семинар «Классическая эстетика и ее современные трансформации» (Лукьянчиков В.И.)</a:t>
            </a:r>
          </a:p>
          <a:p>
            <a:pPr algn="just"/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Научно-методологический семинар «Магистратура – завершающий уровень системы ВО» (Зайцева И.И.)</a:t>
            </a:r>
          </a:p>
          <a:p>
            <a:pPr algn="just"/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Организация и открытие кафедральных выставок  (Корякина Г.М.,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Никитенков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С.А.,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Бербаш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Т.И., Саблина Н.А., Зайцева И.И.,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Фаронова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Н.Н., Бондарчук С.А.,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Смолеевский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С.Е.)</a:t>
            </a:r>
          </a:p>
          <a:p>
            <a:pPr algn="just"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ctr">
              <a:buNone/>
            </a:pPr>
            <a:r>
              <a:rPr lang="ru-RU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9 апреля 2019 г.</a:t>
            </a:r>
          </a:p>
          <a:p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Круглый стол «Интеграция психолого-педагогических, социальных и художественно-воспитательных проблем в инклюзивном образовании» (Лукьянчиков В.И., Башкатов И.А., Корякина Г.М., Елисеева И.М.,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Никитенков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С.А., Воробьева С.А.,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Шопина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Е.А.,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Шамрина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Е.А.,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Данковцев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О.А., Дормидонтов Р.А., Козуб М.В., Абрамова В.В.) </a:t>
            </a:r>
          </a:p>
          <a:p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Организация и проведение Мастер-классов для обучающихся 9-11х классов общеобразовательной школы № 2 г. Липецка (Корякина Г.М.)</a:t>
            </a:r>
          </a:p>
          <a:p>
            <a:pPr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ctr">
              <a:buNone/>
            </a:pPr>
            <a:r>
              <a:rPr lang="ru-RU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10 апреля 2019 г.</a:t>
            </a:r>
          </a:p>
          <a:p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Организация и проведение Мастер-классов для обучающихся художественных школ г. Липецка (Корякина Г.М.,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Никитенков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С.А., 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Бербаш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Т.И., 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Моделина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В.В.,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Смолеевский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С.Е.,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Тарабцев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А.А.,  Пастухова С.Ю., Башкатов И.А.)</a:t>
            </a:r>
          </a:p>
          <a:p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Публичная лекция – презентация «Компьютерное моделирование объектов средствами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Веб-дизайна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»  (Саблина Н.А.)</a:t>
            </a:r>
          </a:p>
          <a:p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Организация и открытие региональной выставки художественно-творческих работ обучающихся «Весенняя мозаика» (Потапова А.А.)</a:t>
            </a:r>
          </a:p>
          <a:p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Мастер-класс «Школа – Вуз» в МБОУ СОШ № 24 им. М.Б. Раковского (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Шефова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Е.А.)</a:t>
            </a:r>
          </a:p>
          <a:p>
            <a:pPr algn="r">
              <a:buNone/>
            </a:pPr>
            <a:r>
              <a:rPr lang="ru-RU" dirty="0" smtClean="0"/>
              <a:t>	</a:t>
            </a:r>
            <a:r>
              <a:rPr lang="ru-RU" sz="3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14 различных мероприятий в течении месяца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ИНСТИТУТ КУЛЬТУРЫ И ИСКУССТВА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8546" name="Picture 2" descr="http://lspu-lipetsk.ru/images/logo/Logo_I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0"/>
            <a:ext cx="2016224" cy="1700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1256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3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12 апреля 2019г.</a:t>
            </a:r>
            <a:endParaRPr lang="ru-RU" sz="3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Внутривузовская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конференция обучающихся «Филология глазами молодых исследователей» (Попова Е.А.)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Интеллектуальная игра «Лингвистический калейдоскоп» (Е.Г.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Трунова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, Т.Ю. Павельева)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Научно-практическая конференция для студентов неязыковых направлений подготовки и студентов специальности «Русский язык, английский язык» «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Лингвокультурологические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аспекты изучения иностранного языка» (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Бреднева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Н.А., Лебедева Н.Г., Иванова М.А., 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Шурупова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О.С.,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Грибанова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 Н.Е.,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Барабанова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Е.И.,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Мезинова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О.В. 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Ходжагельдыев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Б.Д.)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Серия круглых столов: «Языковое развитие в процессе подготовки к национальным и международным экзаменам по английскому языку», «Художественная литература Великобритании XIX-XX вв.», «Современные подходы к изучению метафоры» (Маслова Ю.В.,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Стурова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 Е.А., Усачева Е.А.,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Барабанова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Е.И.,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Шурупова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О.С.,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Ходжагельдыев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Б.Д.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Земцова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О.В) </a:t>
            </a:r>
          </a:p>
          <a:p>
            <a:pPr algn="ctr">
              <a:buNone/>
            </a:pPr>
            <a:r>
              <a:rPr lang="ru-RU" sz="3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3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апреля </a:t>
            </a:r>
            <a:r>
              <a:rPr lang="ru-RU" sz="3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2019г.</a:t>
            </a:r>
            <a:endParaRPr lang="ru-RU" sz="3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Филологический турнир (Попова Е.А.,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Рощупкина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А.Ю.)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Выставка-презентация  результатов работы научных школ, лабораторий, НОО ИФ «Связь поколений» (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Трунова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Е.Г.,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Королькова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М., руководители научных школ и лабораторий)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Научно-практическая конференция (преподавателей) «Русское слово в современном образовательном и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лингвосоциокультурном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пространстве»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(Грецкая Е.С.)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Научно-практическая конференция «Культурологические аспекты изучения иностранного языка» (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Дождикова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Е.В.)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Международная научно-практическая конференция «Запад и Восток в диалоге культур» (В.Б.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Царькова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, Т.Ю. Васильева, А.А.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Люлюшин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, Е.Г.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Трунова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, Л.С. Медведева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Публичные лекции «Научная мозаика»: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«Память нельзя убить – когнитивный подход» (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Бордюгова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К.А.)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«Английские короли - Эпоха Тюдоров» (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Стурова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Е.А.)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Конкурс перевода текстов разных жанров (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Шурупова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О.С.)</a:t>
            </a:r>
          </a:p>
          <a:p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ИНСТИТУТ ФИЛОЛОГИИ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lspu-lipetsk.ru/images/logo/Logo_If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188640"/>
            <a:ext cx="1547664" cy="1547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1256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b="1" dirty="0" smtClean="0"/>
          </a:p>
          <a:p>
            <a:pPr marL="109728" indent="0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апреля 2019 г.</a:t>
            </a:r>
          </a:p>
          <a:p>
            <a:pPr algn="ctr">
              <a:buNone/>
            </a:pPr>
            <a:endParaRPr lang="ru-RU" sz="3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Международная научно-практическая конференция «Запад и Восток в диалоге культур» (В.Б.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Царькова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Т.Ю. Васильева, А.А.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Люлюшин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Е.Г.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Трунова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Л.С. Медведева)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Научно-практическая конференция (студентов) «Диалог культур – основа межнациональных отношений» (Лунина Т.П.)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Олимпиада по английскому языку для студентов неязыковых специальностей и специальности «Русский язык, английский язык» (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Грибанова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Н.Е., Иванова М.А.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Шурупова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О.С.,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Барабанова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Е.И.)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Творческий конкурс для студентов неязыковых специальностей “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Art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Festival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Шурупова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О.С.,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Лебедеваа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Н.Г.,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Барабанова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Е.И.,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Ходжагельдыев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Б.Д.,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Грибанова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Н.Е., Арбузова В.Ю.) аудитория 517 (5 корпус) 15:00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/>
              <a:t>      </a:t>
            </a:r>
          </a:p>
          <a:p>
            <a:pPr algn="r">
              <a:buNone/>
            </a:pPr>
            <a:r>
              <a:rPr lang="ru-RU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22 различных мероприятий в течении месяца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ИНСТИТУТ ФИЛОЛОГИИ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lspu-lipetsk.ru/images/logo/Logo_If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800" y="188640"/>
            <a:ext cx="1512168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5044016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2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17 апреля 2019 г.</a:t>
            </a:r>
          </a:p>
          <a:p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Внутривузовская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научно-практическая конференция «Проблемы и перспективы развития теории и практики социальной работы и социальной педагогики» (Головин Г.В., Тафинцева Л.М.,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Затуливетер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Л.А.,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Данковцев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О.А.,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Маскалянова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С.А.,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Полоскина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О.В.)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Мастер-класс: «Традиционная глиняная игрушка Липецкой области.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Добровская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игрушка: история промысла, мастера и основные приемы лепки» (Качанова А.Н.)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Активные формы обучения: «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Тренинговые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формы профилактики эмоционального выгорания педагогов» (Бычкова Е.С.)</a:t>
            </a:r>
          </a:p>
          <a:p>
            <a:pPr algn="ctr">
              <a:buNone/>
            </a:pPr>
            <a:r>
              <a:rPr lang="ru-RU" sz="2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18 апреля 2019 г.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Всероссийская научно-практическая конференция с международным участием «Региональная культура  как компонент содержания непрерывного образования» (Абрамова В.В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Мастер-класс «Ребенок и взрослый в едином психотерапевтическом процессе» (Долматова В.Н.)</a:t>
            </a:r>
          </a:p>
          <a:p>
            <a:pPr algn="ctr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19 апреля 2019 г.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 Демонстрационно-практическое занятие «Комплексная аппаратно-программная оценка уровня адаптация человека к профессиональной деятельности» (Засядько К.И.)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Ежегодная кафедральная научная конференция «Становление и развитие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субъектности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личности на разных уровнях социализации и образования» (Елисеев В.Н.,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Отт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Н.Г., Кузьмин Н.Н.) </a:t>
            </a:r>
            <a:r>
              <a:rPr lang="ru-RU" sz="2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	</a:t>
            </a:r>
          </a:p>
          <a:p>
            <a:pPr algn="ctr">
              <a:buNone/>
            </a:pPr>
            <a:endParaRPr lang="ru-RU" sz="2600" dirty="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7 различных мероприятий в течении месяца</a:t>
            </a:r>
          </a:p>
          <a:p>
            <a:pPr>
              <a:buNone/>
            </a:pPr>
            <a:endParaRPr lang="ru-RU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ПСИХОЛОГИИ И ОБРАЗОВАНИЯ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74" name="Picture 2" descr="http://lspu-lipetsk.ru/images/logo/Logo_IP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8216" y="-28366"/>
            <a:ext cx="1865784" cy="1865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669968"/>
            <a:ext cx="8229600" cy="5188032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22 апреля 2019г.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Презентация востоковедческой лаборатории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Черешева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Л.А.)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Круглый стол «Состояние и перспективы управления персоналом научных и образовательных организаций» (Калинина Е.В.)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апреля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2019г.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Студенческая научная конференция «Актуальные проблемы общественных наук» (к 65-летию Липецкой области) (Шевченко И.А.,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Желтиков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Н.В.)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Межрегиональная научная конференция «Российско-германские отношения в XX веке» 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Вашкау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Н.Э., Тихонов Ю.Н.)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Учебно-научный (костюмированный) «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VСъезд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народов Востока» на тему: «ВОСТОК В МУЗЫКЕ, ТАНЦЕ, РИТУАЛЕ, ПОЭЗИИ, ИЕРОГЛИФЕ»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Черешнева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Л.А.)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Научная конференция «Современные подходы к формированию эффективных механизмов взаимодействия институтов гражданского общества, образования, бизнеса и власти» (Богомолова А.В., Колесникова Ю.Ф., Насонова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Е.Е.,Соломыкин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В.И.)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Деловая игра «Тайм-менеджмент государственных и муниципальных служащих»  (Насонова Е.Е.)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Фотовыставка «В объективе - молодежь» (Богомолова А.В.)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апреля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2019г.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Представление научной школы историков-аграрников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Земцов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Л.И., Шевченко И.А.)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II региональная научная конференция «Проблемы аграрной истории России», посвященная памяти профессора В.М.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Важинского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(1930-2010)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Земцов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Л.И., Шевченко И.А.)</a:t>
            </a:r>
          </a:p>
          <a:p>
            <a:pPr algn="r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36 различных мероприятий в течении месяца</a:t>
            </a:r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ИНСТИТУТ ИСТОРИИ, ПРАВА И ОБЩЕСТВЕННЫХ НАУК</a:t>
            </a:r>
            <a:endParaRPr lang="ru-RU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02" name="Picture 2" descr="http://lspu-lipetsk.ru/images/logo/Logo_IP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-1"/>
            <a:ext cx="2051720" cy="1937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 апреля 2019 г.</a:t>
            </a:r>
          </a:p>
          <a:p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Внутривузовская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 студенческая конференция «Проблемы физического воспитания учащейся молодежи в современных условиях» (Акулова К.Ю.,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Магун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Т.Я.,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Мозгунов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А.И.,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Старкина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Л.А., Панов С.Ф., Чеботарев А.В.)</a:t>
            </a: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ctr">
              <a:buNone/>
            </a:pPr>
            <a:r>
              <a:rPr lang="ru-RU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 апреля 2019 г.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Всероссийский конкурс с международным участием на лучшую научную работу школьников, студентов, магистрантов и аспирантов «Современные проблемы физической культуры, спорта и адаптивной физической культуры» (Мищенко И.А., Волынская Е.В., Коробова С.А.)</a:t>
            </a:r>
          </a:p>
          <a:p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29 апреля 2019 г.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Международная научно-практическая конференция «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Фундирование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инновационных подходов к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здоровьесбережению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, обучению, социальной адаптации и реабилитации различных категорий населения» (Мищенко И.А.,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Кашкаров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В.А., Волынская Е.В.) 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Публичная лекция «Роль детского тренера в подготовке спортивного резерва» (Вишняков А. В., Елютин Ю. В.,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Кашкаров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В. А.) 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Научный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Brainstorming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» (Померанцев А. А., Фролова Т. С.) 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Студенческая научная конференция по вопросам безопасности жизнедеятельности  (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Старкин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А. Н.,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Коршиков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В. М.)</a:t>
            </a:r>
          </a:p>
          <a:p>
            <a:pPr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Институт физической культуры и спорта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1618" name="Picture 2" descr="http://lspu-lipetsk.ru/images/logo/Logo_IFK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-1492"/>
            <a:ext cx="2195736" cy="191832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220072" y="6309320"/>
            <a:ext cx="39239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различных мероприятий в течении месяца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718</TotalTime>
  <Words>999</Words>
  <Application>Microsoft Office PowerPoint</Application>
  <PresentationFormat>Экран (4:3)</PresentationFormat>
  <Paragraphs>118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61 – й  Месяц науки  Липецкого государственного  педагогического университета имени П.П. Семенова-Тян-Шанского    (2 – 29 апреля 2019 г.)</vt:lpstr>
      <vt:lpstr>Слайд 2</vt:lpstr>
      <vt:lpstr>ИНСТИТУТ ЕСТЕСТВЕННЫХ, МАТЕМАТИЧЕСКИХ И ТЕХНИЧЕСКИХ НАУК</vt:lpstr>
      <vt:lpstr>ИНСТИТУТ КУЛЬТУРЫ И ИСКУССТВА</vt:lpstr>
      <vt:lpstr>ИНСТИТУТ ФИЛОЛОГИИ</vt:lpstr>
      <vt:lpstr>ИНСТИТУТ ФИЛОЛОГИИ</vt:lpstr>
      <vt:lpstr>ИНСТИТУТ ПСИХОЛОГИИ И ОБРАЗОВАНИЯ</vt:lpstr>
      <vt:lpstr>ИНСТИТУТ ИСТОРИИ, ПРАВА И ОБЩЕСТВЕННЫХ НАУК</vt:lpstr>
      <vt:lpstr>Институт физической культуры и спорта</vt:lpstr>
    </vt:vector>
  </TitlesOfParts>
  <Company>ФГБОУ ВПО ЛГПУ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Ingener</dc:creator>
  <cp:lastModifiedBy>User</cp:lastModifiedBy>
  <cp:revision>105</cp:revision>
  <dcterms:created xsi:type="dcterms:W3CDTF">2016-04-01T05:55:00Z</dcterms:created>
  <dcterms:modified xsi:type="dcterms:W3CDTF">2019-04-04T11:15:43Z</dcterms:modified>
</cp:coreProperties>
</file>